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E779BE-22A9-43D4-A74F-EE4784ECD2AB}" v="3" dt="2025-07-05T22:11:12.187"/>
    <p1510:client id="{BCB477B7-1BF9-4B90-8C41-15AF0F4D45E2}" v="1" dt="2025-07-06T13:44:12.7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7167" autoAdjust="0"/>
  </p:normalViewPr>
  <p:slideViewPr>
    <p:cSldViewPr snapToGrid="0">
      <p:cViewPr varScale="1">
        <p:scale>
          <a:sx n="55" d="100"/>
          <a:sy n="55" d="100"/>
        </p:scale>
        <p:origin x="1092" y="3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Relationship Id="rId14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nnedy Ntoso" userId="e4628c5c-e546-434e-9980-fbfac16e81c3" providerId="ADAL" clId="{BCB477B7-1BF9-4B90-8C41-15AF0F4D45E2}"/>
    <pc:docChg chg="custSel modSld">
      <pc:chgData name="Kennedy Ntoso" userId="e4628c5c-e546-434e-9980-fbfac16e81c3" providerId="ADAL" clId="{BCB477B7-1BF9-4B90-8C41-15AF0F4D45E2}" dt="2025-07-06T14:32:40.633" v="180" actId="20577"/>
      <pc:docMkLst>
        <pc:docMk/>
      </pc:docMkLst>
      <pc:sldChg chg="addSp delSp modSp mod">
        <pc:chgData name="Kennedy Ntoso" userId="e4628c5c-e546-434e-9980-fbfac16e81c3" providerId="ADAL" clId="{BCB477B7-1BF9-4B90-8C41-15AF0F4D45E2}" dt="2025-07-06T14:32:40.633" v="180" actId="20577"/>
        <pc:sldMkLst>
          <pc:docMk/>
          <pc:sldMk cId="2121793513" sldId="2147469968"/>
        </pc:sldMkLst>
        <pc:spChg chg="add del mod">
          <ac:chgData name="Kennedy Ntoso" userId="e4628c5c-e546-434e-9980-fbfac16e81c3" providerId="ADAL" clId="{BCB477B7-1BF9-4B90-8C41-15AF0F4D45E2}" dt="2025-07-06T13:44:12.705" v="1" actId="931"/>
          <ac:spMkLst>
            <pc:docMk/>
            <pc:sldMk cId="2121793513" sldId="2147469968"/>
            <ac:spMk id="3" creationId="{944749DD-BFD3-EF25-D074-0D8DF8A63602}"/>
          </ac:spMkLst>
        </pc:spChg>
        <pc:spChg chg="mod">
          <ac:chgData name="Kennedy Ntoso" userId="e4628c5c-e546-434e-9980-fbfac16e81c3" providerId="ADAL" clId="{BCB477B7-1BF9-4B90-8C41-15AF0F4D45E2}" dt="2025-07-06T14:15:59.821" v="122" actId="20577"/>
          <ac:spMkLst>
            <pc:docMk/>
            <pc:sldMk cId="2121793513" sldId="2147469968"/>
            <ac:spMk id="14" creationId="{9EDD9E76-2FA5-C5AC-4AE8-E90BB9C69233}"/>
          </ac:spMkLst>
        </pc:spChg>
        <pc:spChg chg="mod">
          <ac:chgData name="Kennedy Ntoso" userId="e4628c5c-e546-434e-9980-fbfac16e81c3" providerId="ADAL" clId="{BCB477B7-1BF9-4B90-8C41-15AF0F4D45E2}" dt="2025-07-06T14:30:57.438" v="148" actId="20577"/>
          <ac:spMkLst>
            <pc:docMk/>
            <pc:sldMk cId="2121793513" sldId="2147469968"/>
            <ac:spMk id="24" creationId="{FEF38B39-1A88-35C8-8E1A-903B4AF648A6}"/>
          </ac:spMkLst>
        </pc:spChg>
        <pc:spChg chg="mod">
          <ac:chgData name="Kennedy Ntoso" userId="e4628c5c-e546-434e-9980-fbfac16e81c3" providerId="ADAL" clId="{BCB477B7-1BF9-4B90-8C41-15AF0F4D45E2}" dt="2025-07-06T13:50:42.529" v="31" actId="20577"/>
          <ac:spMkLst>
            <pc:docMk/>
            <pc:sldMk cId="2121793513" sldId="2147469968"/>
            <ac:spMk id="25" creationId="{96604EB6-529A-01D3-67FD-A2E2F9A31914}"/>
          </ac:spMkLst>
        </pc:spChg>
        <pc:spChg chg="mod">
          <ac:chgData name="Kennedy Ntoso" userId="e4628c5c-e546-434e-9980-fbfac16e81c3" providerId="ADAL" clId="{BCB477B7-1BF9-4B90-8C41-15AF0F4D45E2}" dt="2025-07-06T14:32:40.633" v="180" actId="20577"/>
          <ac:spMkLst>
            <pc:docMk/>
            <pc:sldMk cId="2121793513" sldId="2147469968"/>
            <ac:spMk id="44" creationId="{D2632A46-B392-B1D3-E109-B0D5DA161481}"/>
          </ac:spMkLst>
        </pc:spChg>
        <pc:picChg chg="add mod">
          <ac:chgData name="Kennedy Ntoso" userId="e4628c5c-e546-434e-9980-fbfac16e81c3" providerId="ADAL" clId="{BCB477B7-1BF9-4B90-8C41-15AF0F4D45E2}" dt="2025-07-06T13:46:46.691" v="16" actId="1038"/>
          <ac:picMkLst>
            <pc:docMk/>
            <pc:sldMk cId="2121793513" sldId="2147469968"/>
            <ac:picMk id="5" creationId="{5E78BD47-0C94-A7DC-711D-4AB5E9DA0610}"/>
          </ac:picMkLst>
        </pc:picChg>
        <pc:picChg chg="mod">
          <ac:chgData name="Kennedy Ntoso" userId="e4628c5c-e546-434e-9980-fbfac16e81c3" providerId="ADAL" clId="{BCB477B7-1BF9-4B90-8C41-15AF0F4D45E2}" dt="2025-07-06T13:49:31.287" v="23" actId="14100"/>
          <ac:picMkLst>
            <pc:docMk/>
            <pc:sldMk cId="2121793513" sldId="2147469968"/>
            <ac:picMk id="33" creationId="{2136EFD3-8EE1-C8F3-22E4-AE4DDDCAAF9D}"/>
          </ac:picMkLst>
        </pc:picChg>
        <pc:picChg chg="del">
          <ac:chgData name="Kennedy Ntoso" userId="e4628c5c-e546-434e-9980-fbfac16e81c3" providerId="ADAL" clId="{BCB477B7-1BF9-4B90-8C41-15AF0F4D45E2}" dt="2025-07-06T13:38:37.486" v="0" actId="478"/>
          <ac:picMkLst>
            <pc:docMk/>
            <pc:sldMk cId="2121793513" sldId="2147469968"/>
            <ac:picMk id="35" creationId="{84BE982A-293C-61C8-23D7-8612D1C883B8}"/>
          </ac:picMkLst>
        </pc:pic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svg>
</file>

<file path=ppt/media/image17.png>
</file>

<file path=ppt/media/image18.svg>
</file>

<file path=ppt/media/image19.jp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3" Type="http://schemas.openxmlformats.org/officeDocument/2006/relationships/image" Target="../media/image14.jpg"/><Relationship Id="rId7" Type="http://schemas.openxmlformats.org/officeDocument/2006/relationships/image" Target="../media/image18.sv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 descr="A person in a vest&#10;&#10;AI-generated content may be incorrect.">
            <a:extLst>
              <a:ext uri="{FF2B5EF4-FFF2-40B4-BE49-F238E27FC236}">
                <a16:creationId xmlns:a16="http://schemas.microsoft.com/office/drawing/2014/main" id="{2136EFD3-8EE1-C8F3-22E4-AE4DDDCAAF9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2500" b="12500"/>
          <a:stretch>
            <a:fillRect/>
          </a:stretch>
        </p:blipFill>
        <p:spPr>
          <a:xfrm rot="21390298">
            <a:off x="642300" y="1362677"/>
            <a:ext cx="1917163" cy="1917163"/>
          </a:xfrm>
        </p:spPr>
      </p:pic>
      <p:pic>
        <p:nvPicPr>
          <p:cNvPr id="37" name="Picture Placeholder 36" descr="A group of men in yellow shirts&#10;&#10;AI-generated content may be incorrect.">
            <a:extLst>
              <a:ext uri="{FF2B5EF4-FFF2-40B4-BE49-F238E27FC236}">
                <a16:creationId xmlns:a16="http://schemas.microsoft.com/office/drawing/2014/main" id="{AABF5D03-FF0C-5315-4B7B-B8061CA71B44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 t="13862" b="13862"/>
          <a:stretch>
            <a:fillRect/>
          </a:stretch>
        </p:blipFill>
        <p:spPr>
          <a:xfrm>
            <a:off x="9042119" y="4131305"/>
            <a:ext cx="2727646" cy="2627304"/>
          </a:xfr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9" y="141271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Sustainabilty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Head  </a:t>
            </a: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26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Entire life with </a:t>
            </a:r>
            <a:r>
              <a:rPr lang="en-US" sz="1200" b="0">
                <a:solidFill>
                  <a:srgbClr val="4A4A49"/>
                </a:solidFill>
                <a:latin typeface="Century Gothic" panose="020F0302020204030204"/>
              </a:rPr>
              <a:t>ofi/Olam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64633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rgbClr val="F88D2A"/>
                </a:solidFill>
                <a:latin typeface="Century Gothic" panose="020F0302020204030204"/>
              </a:rPr>
              <a:t> </a:t>
            </a:r>
            <a:r>
              <a:rPr lang="en-US" sz="1000" b="0" dirty="0">
                <a:solidFill>
                  <a:schemeClr val="tx1"/>
                </a:solidFill>
                <a:latin typeface="Century Gothic" panose="020F0302020204030204"/>
              </a:rPr>
              <a:t>As a means of earning income and pursuing my passion.        Improving farmer livelihood that allows me to be the change 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Wife, Kids, colleagues at work and church leaders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Reading books and watching documentaries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Mid day Fufu with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dawadawa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in dried Okra soup</a:t>
            </a: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We are the world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Kennedy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Ntoso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‘</a:t>
            </a:r>
            <a:r>
              <a:rPr lang="en-US" sz="1000" dirty="0">
                <a:solidFill>
                  <a:srgbClr val="FFFFFF"/>
                </a:solidFill>
                <a:latin typeface="Century Gothic" panose="020F0302020204030204"/>
              </a:rPr>
              <a:t>Kennedy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’</a:t>
            </a: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rgbClr val="870064">
                    <a:lumMod val="20000"/>
                    <a:lumOff val="80000"/>
                  </a:srgbClr>
                </a:solidFill>
                <a:latin typeface="Century Gothic" panose="020F0302020204030204"/>
              </a:rPr>
              <a:t>I am a  WWE fanatic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870064">
                  <a:lumMod val="20000"/>
                  <a:lumOff val="80000"/>
                </a:srgbClr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870064">
                  <a:lumMod val="20000"/>
                  <a:lumOff val="80000"/>
                </a:srgbClr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  <p:pic>
        <p:nvPicPr>
          <p:cNvPr id="5" name="Picture Placeholder 4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5E78BD47-0C94-A7DC-711D-4AB5E9DA06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8"/>
          <a:srcRect l="11086" r="11086"/>
          <a:stretch>
            <a:fillRect/>
          </a:stretch>
        </p:blipFill>
        <p:spPr>
          <a:xfrm>
            <a:off x="6019039" y="4097978"/>
            <a:ext cx="2805348" cy="2702147"/>
          </a:xfrm>
        </p:spPr>
      </p:pic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10698</TotalTime>
  <Words>142</Words>
  <Application>Microsoft Office PowerPoint</Application>
  <PresentationFormat>Widescreen</PresentationFormat>
  <Paragraphs>24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Kennedy Ntoso</cp:lastModifiedBy>
  <cp:revision>79</cp:revision>
  <dcterms:created xsi:type="dcterms:W3CDTF">2022-11-27T12:58:00Z</dcterms:created>
  <dcterms:modified xsi:type="dcterms:W3CDTF">2025-07-06T14:32:49Z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